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3" r:id="rId2"/>
    <p:sldId id="269" r:id="rId3"/>
    <p:sldId id="285" r:id="rId4"/>
    <p:sldId id="268" r:id="rId5"/>
    <p:sldId id="270" r:id="rId6"/>
    <p:sldId id="286" r:id="rId7"/>
    <p:sldId id="272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73" r:id="rId20"/>
    <p:sldId id="276" r:id="rId21"/>
    <p:sldId id="277" r:id="rId22"/>
    <p:sldId id="278" r:id="rId23"/>
    <p:sldId id="267" r:id="rId24"/>
    <p:sldId id="279" r:id="rId25"/>
    <p:sldId id="266" r:id="rId26"/>
    <p:sldId id="280" r:id="rId27"/>
    <p:sldId id="281" r:id="rId28"/>
    <p:sldId id="282" r:id="rId29"/>
    <p:sldId id="283" r:id="rId30"/>
    <p:sldId id="284" r:id="rId31"/>
    <p:sldId id="260" r:id="rId32"/>
    <p:sldId id="264" r:id="rId33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77D4C-A6AC-40F9-BFC5-8F00AB4EF15C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8EA1A-78C5-4B8B-B9A1-13889A9152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148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board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65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Working</a:t>
            </a:r>
            <a:r>
              <a:rPr lang="hu-HU" dirty="0" smtClean="0"/>
              <a:t> </a:t>
            </a:r>
            <a:r>
              <a:rPr lang="hu-HU" dirty="0" err="1" smtClean="0"/>
              <a:t>soo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70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Frequency</a:t>
            </a:r>
            <a:r>
              <a:rPr lang="hu-HU" dirty="0" smtClean="0"/>
              <a:t> and </a:t>
            </a:r>
            <a:r>
              <a:rPr lang="hu-HU" dirty="0" err="1" smtClean="0"/>
              <a:t>revolution</a:t>
            </a:r>
            <a:r>
              <a:rPr lang="hu-HU" dirty="0" smtClean="0"/>
              <a:t> </a:t>
            </a:r>
            <a:r>
              <a:rPr lang="hu-HU" dirty="0" err="1" smtClean="0"/>
              <a:t>datas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990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One</a:t>
            </a:r>
            <a:r>
              <a:rPr lang="hu-HU" dirty="0" smtClean="0"/>
              <a:t> of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codes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22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UART </a:t>
            </a:r>
            <a:r>
              <a:rPr lang="hu-HU" dirty="0" err="1" smtClean="0"/>
              <a:t>communicating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52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LED </a:t>
            </a:r>
            <a:r>
              <a:rPr lang="hu-HU" dirty="0" err="1" smtClean="0"/>
              <a:t>blinking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touch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414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pot.meter</a:t>
            </a:r>
            <a:r>
              <a:rPr lang="hu-HU" dirty="0" smtClean="0"/>
              <a:t> game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37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result</a:t>
            </a:r>
            <a:r>
              <a:rPr lang="hu-HU" dirty="0" smtClean="0"/>
              <a:t> –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our</a:t>
            </a:r>
            <a:r>
              <a:rPr lang="hu-HU" dirty="0" smtClean="0"/>
              <a:t> ADC project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86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Temperature</a:t>
            </a:r>
            <a:r>
              <a:rPr lang="hu-HU" dirty="0" smtClean="0"/>
              <a:t> </a:t>
            </a:r>
            <a:r>
              <a:rPr lang="hu-HU" dirty="0" err="1" smtClean="0"/>
              <a:t>measuring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876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baseline="0" dirty="0" smtClean="0"/>
              <a:t> be </a:t>
            </a:r>
            <a:r>
              <a:rPr lang="hu-HU" baseline="0" dirty="0" err="1" smtClean="0"/>
              <a:t>complicated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with</a:t>
            </a:r>
            <a:r>
              <a:rPr lang="hu-HU" baseline="0" dirty="0" smtClean="0"/>
              <a:t> an air-propeller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481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86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66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44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25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948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889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85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7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82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56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73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err="1" smtClean="0"/>
              <a:t>Gyürki</a:t>
            </a:r>
            <a:r>
              <a:rPr lang="hu-HU" sz="4800" dirty="0" smtClean="0"/>
              <a:t> </a:t>
            </a:r>
            <a:r>
              <a:rPr lang="hu-HU" sz="6000" dirty="0" smtClean="0"/>
              <a:t>Zoli</a:t>
            </a:r>
            <a:endParaRPr lang="hu-HU" sz="4800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>
            <a:off x="1259632" y="4221088"/>
            <a:ext cx="6400800" cy="175260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@</a:t>
            </a:r>
            <a:r>
              <a:rPr lang="hu-HU" sz="2800" dirty="0" err="1" smtClean="0"/>
              <a:t>GreenFox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34919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0548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5768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200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6876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7501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6876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390505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79301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85224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-459432"/>
            <a:ext cx="4153247" cy="7383550"/>
          </a:xfrm>
        </p:spPr>
      </p:pic>
    </p:spTree>
    <p:extLst>
      <p:ext uri="{BB962C8B-B14F-4D97-AF65-F5344CB8AC3E}">
        <p14:creationId xmlns:p14="http://schemas.microsoft.com/office/powerpoint/2010/main" val="294118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stm32f7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91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6876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9808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96752"/>
            <a:ext cx="80500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Micro:Bit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840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548"/>
            <a:ext cx="4906888" cy="2758776"/>
          </a:xfrm>
        </p:spPr>
      </p:pic>
      <p:pic>
        <p:nvPicPr>
          <p:cNvPr id="8" name="Tartalom helye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573016"/>
            <a:ext cx="5123071" cy="2880320"/>
          </a:xfrm>
        </p:spPr>
      </p:pic>
    </p:spTree>
    <p:extLst>
      <p:ext uri="{BB962C8B-B14F-4D97-AF65-F5344CB8AC3E}">
        <p14:creationId xmlns:p14="http://schemas.microsoft.com/office/powerpoint/2010/main" val="304878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423"/>
            <a:ext cx="8247083" cy="415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50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harmadik hét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Atmel</a:t>
            </a:r>
            <a:r>
              <a:rPr lang="hu-HU" dirty="0"/>
              <a:t>, </a:t>
            </a:r>
            <a:r>
              <a:rPr lang="hu-HU" dirty="0" smtClean="0"/>
              <a:t>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95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512306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73017"/>
            <a:ext cx="537922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836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731837"/>
            <a:ext cx="822960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	</a:t>
            </a:r>
            <a:r>
              <a:rPr lang="hu-HU" sz="4800" dirty="0" smtClean="0"/>
              <a:t>Alapok</a:t>
            </a:r>
          </a:p>
          <a:p>
            <a:pPr marL="0" indent="0">
              <a:buNone/>
            </a:pPr>
            <a:r>
              <a:rPr lang="hu-HU" sz="4800" dirty="0" smtClean="0"/>
              <a:t>	Változók</a:t>
            </a:r>
          </a:p>
          <a:p>
            <a:pPr marL="0" indent="0">
              <a:buNone/>
            </a:pPr>
            <a:r>
              <a:rPr lang="hu-HU" sz="4800" dirty="0" smtClean="0"/>
              <a:t>	Hurkok (</a:t>
            </a:r>
            <a:r>
              <a:rPr lang="hu-HU" sz="4800" dirty="0" err="1" smtClean="0"/>
              <a:t>loop</a:t>
            </a:r>
            <a:r>
              <a:rPr lang="hu-HU" sz="4800" dirty="0" smtClean="0"/>
              <a:t>)</a:t>
            </a:r>
          </a:p>
          <a:p>
            <a:pPr marL="0" indent="0">
              <a:buNone/>
            </a:pPr>
            <a:r>
              <a:rPr lang="hu-HU" sz="4800" dirty="0" smtClean="0"/>
              <a:t>	Függvények</a:t>
            </a:r>
          </a:p>
          <a:p>
            <a:pPr marL="0" indent="0">
              <a:buNone/>
            </a:pPr>
            <a:r>
              <a:rPr lang="hu-HU" sz="4800" dirty="0" smtClean="0"/>
              <a:t>	Tömbök</a:t>
            </a:r>
          </a:p>
          <a:p>
            <a:pPr marL="0" indent="0">
              <a:buNone/>
            </a:pPr>
            <a:r>
              <a:rPr lang="hu-HU" sz="4800" dirty="0" smtClean="0"/>
              <a:t>	Mutatók</a:t>
            </a:r>
          </a:p>
        </p:txBody>
      </p:sp>
    </p:spTree>
    <p:extLst>
      <p:ext uri="{BB962C8B-B14F-4D97-AF65-F5344CB8AC3E}">
        <p14:creationId xmlns:p14="http://schemas.microsoft.com/office/powerpoint/2010/main" val="338934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7504" y="126876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 smtClean="0"/>
              <a:t>	</a:t>
            </a:r>
          </a:p>
          <a:p>
            <a:pPr marL="0" indent="0">
              <a:buNone/>
            </a:pPr>
            <a:r>
              <a:rPr lang="hu-HU" dirty="0" smtClean="0"/>
              <a:t>	</a:t>
            </a:r>
            <a:r>
              <a:rPr lang="hu-HU" sz="4800" dirty="0" smtClean="0"/>
              <a:t>Adat-struktúrák</a:t>
            </a:r>
          </a:p>
          <a:p>
            <a:pPr marL="0" indent="0">
              <a:buNone/>
            </a:pPr>
            <a:endParaRPr lang="hu-HU" sz="4800" dirty="0"/>
          </a:p>
          <a:p>
            <a:pPr marL="0" indent="0">
              <a:buNone/>
            </a:pPr>
            <a:endParaRPr lang="hu-HU" sz="4800" dirty="0" smtClean="0"/>
          </a:p>
          <a:p>
            <a:pPr marL="0" indent="0">
              <a:buNone/>
            </a:pPr>
            <a:r>
              <a:rPr lang="hu-HU" sz="4800" dirty="0" smtClean="0"/>
              <a:t>	Memória-allokáció</a:t>
            </a:r>
          </a:p>
          <a:p>
            <a:pPr marL="0" indent="0">
              <a:buNone/>
            </a:pPr>
            <a:r>
              <a:rPr lang="hu-HU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8351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negyedik hét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4908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207293"/>
            <a:ext cx="8050084" cy="4525963"/>
          </a:xfrm>
        </p:spPr>
      </p:pic>
    </p:spTree>
    <p:extLst>
      <p:ext uri="{BB962C8B-B14F-4D97-AF65-F5344CB8AC3E}">
        <p14:creationId xmlns:p14="http://schemas.microsoft.com/office/powerpoint/2010/main" val="118834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96752"/>
            <a:ext cx="8050084" cy="4525963"/>
          </a:xfrm>
        </p:spPr>
      </p:pic>
    </p:spTree>
    <p:extLst>
      <p:ext uri="{BB962C8B-B14F-4D97-AF65-F5344CB8AC3E}">
        <p14:creationId xmlns:p14="http://schemas.microsoft.com/office/powerpoint/2010/main" val="215343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96752"/>
            <a:ext cx="8050084" cy="4525963"/>
          </a:xfrm>
        </p:spPr>
      </p:pic>
    </p:spTree>
    <p:extLst>
      <p:ext uri="{BB962C8B-B14F-4D97-AF65-F5344CB8AC3E}">
        <p14:creationId xmlns:p14="http://schemas.microsoft.com/office/powerpoint/2010/main" val="43819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3915" y="-248205"/>
            <a:ext cx="4151114" cy="7379759"/>
          </a:xfrm>
        </p:spPr>
      </p:pic>
    </p:spTree>
    <p:extLst>
      <p:ext uri="{BB962C8B-B14F-4D97-AF65-F5344CB8AC3E}">
        <p14:creationId xmlns:p14="http://schemas.microsoft.com/office/powerpoint/2010/main" val="87814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összegzés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248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52936"/>
            <a:ext cx="1807096" cy="180709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51616"/>
            <a:ext cx="2163232" cy="2261560"/>
          </a:xfrm>
          <a:prstGeom prst="rect">
            <a:avLst/>
          </a:prstGeom>
        </p:spPr>
      </p:pic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2483768" y="986805"/>
            <a:ext cx="4713783" cy="1362075"/>
          </a:xfrm>
        </p:spPr>
        <p:txBody>
          <a:bodyPr/>
          <a:lstStyle/>
          <a:p>
            <a:r>
              <a:rPr lang="hu-HU" dirty="0" smtClean="0"/>
              <a:t>Az én Sinus-ohm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12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dirty="0"/>
              <a:t>Köszönöm</a:t>
            </a:r>
            <a:br>
              <a:rPr lang="hu-HU" dirty="0"/>
            </a:br>
            <a:r>
              <a:rPr lang="hu-HU" dirty="0"/>
              <a:t>a </a:t>
            </a:r>
            <a:r>
              <a:rPr lang="hu-HU" dirty="0" smtClean="0"/>
              <a:t>figyelmet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>&amp;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Jó hétvégét!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105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546957" y="1207293"/>
            <a:ext cx="8050085" cy="4525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37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46957" y="1196752"/>
            <a:ext cx="8050085" cy="4525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5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79301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6956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ATmega</a:t>
            </a:r>
            <a:r>
              <a:rPr lang="hu-HU" dirty="0"/>
              <a:t> 168PB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8141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0931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6876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6278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00B05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78</Words>
  <Application>Microsoft Office PowerPoint</Application>
  <PresentationFormat>Diavetítés a képernyőre (4:3 oldalarány)</PresentationFormat>
  <Paragraphs>46</Paragraphs>
  <Slides>32</Slides>
  <Notes>11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3" baseType="lpstr">
      <vt:lpstr>Office-téma</vt:lpstr>
      <vt:lpstr>Gyürki Zoli</vt:lpstr>
      <vt:lpstr>Micro:Bit</vt:lpstr>
      <vt:lpstr>PowerPoint bemutató</vt:lpstr>
      <vt:lpstr>PowerPoint bemutató</vt:lpstr>
      <vt:lpstr>PowerPoint bemutató</vt:lpstr>
      <vt:lpstr>PowerPoint bemutató</vt:lpstr>
      <vt:lpstr>ATmega 168PB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stm32f7</vt:lpstr>
      <vt:lpstr>PowerPoint bemutató</vt:lpstr>
      <vt:lpstr>PowerPoint bemutató</vt:lpstr>
      <vt:lpstr>PowerPoint bemutató</vt:lpstr>
      <vt:lpstr>PowerPoint bemutató</vt:lpstr>
      <vt:lpstr>A harmadik hét</vt:lpstr>
      <vt:lpstr>PowerPoint bemutató</vt:lpstr>
      <vt:lpstr>PowerPoint bemutató</vt:lpstr>
      <vt:lpstr>PowerPoint bemutató</vt:lpstr>
      <vt:lpstr>A negyedik hét</vt:lpstr>
      <vt:lpstr>PowerPoint bemutató</vt:lpstr>
      <vt:lpstr>PowerPoint bemutató</vt:lpstr>
      <vt:lpstr>PowerPoint bemutató</vt:lpstr>
      <vt:lpstr>összegzés</vt:lpstr>
      <vt:lpstr>Az én Sinus-ohm</vt:lpstr>
      <vt:lpstr>Köszönöm a figyelmet  &amp;  Jó hétvégét!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C, Atmel, miegymás..</dc:title>
  <dc:creator>Lenovo</dc:creator>
  <cp:lastModifiedBy>Lenovo</cp:lastModifiedBy>
  <cp:revision>23</cp:revision>
  <dcterms:created xsi:type="dcterms:W3CDTF">2017-05-12T13:32:51Z</dcterms:created>
  <dcterms:modified xsi:type="dcterms:W3CDTF">2017-06-23T10:10:23Z</dcterms:modified>
</cp:coreProperties>
</file>